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1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</p:sldIdLst>
  <p:sldSz cy="6858000" cx="12192000"/>
  <p:notesSz cx="6858000" cy="9144000"/>
  <p:embeddedFontLst>
    <p:embeddedFont>
      <p:font typeface="Inria Serif"/>
      <p:regular r:id="rId9"/>
      <p:bold r:id="rId10"/>
      <p:italic r:id="rId11"/>
      <p:boldItalic r:id="rId12"/>
    </p:embeddedFont>
    <p:embeddedFont>
      <p:font typeface="Montserrat"/>
      <p:regular r:id="rId13"/>
      <p:bold r:id="rId14"/>
      <p:italic r:id="rId15"/>
      <p:boldItalic r:id="rId16"/>
    </p:embeddedFont>
    <p:embeddedFont>
      <p:font typeface="Source Sans 3"/>
      <p:regular r:id="rId17"/>
      <p:bold r:id="rId18"/>
      <p:italic r:id="rId19"/>
      <p:boldItalic r:id="rId20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SourceSans3-boldItalic.fntdata"/><Relationship Id="rId11" Type="http://schemas.openxmlformats.org/officeDocument/2006/relationships/font" Target="fonts/InriaSerif-italic.fntdata"/><Relationship Id="rId10" Type="http://schemas.openxmlformats.org/officeDocument/2006/relationships/font" Target="fonts/InriaSerif-bold.fntdata"/><Relationship Id="rId13" Type="http://schemas.openxmlformats.org/officeDocument/2006/relationships/font" Target="fonts/Montserrat-regular.fntdata"/><Relationship Id="rId12" Type="http://schemas.openxmlformats.org/officeDocument/2006/relationships/font" Target="fonts/InriaSerif-boldItalic.fntdata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font" Target="fonts/InriaSerif-regular.fntdata"/><Relationship Id="rId15" Type="http://schemas.openxmlformats.org/officeDocument/2006/relationships/font" Target="fonts/Montserrat-italic.fntdata"/><Relationship Id="rId14" Type="http://schemas.openxmlformats.org/officeDocument/2006/relationships/font" Target="fonts/Montserrat-bold.fntdata"/><Relationship Id="rId17" Type="http://schemas.openxmlformats.org/officeDocument/2006/relationships/font" Target="fonts/SourceSans3-regular.fntdata"/><Relationship Id="rId16" Type="http://schemas.openxmlformats.org/officeDocument/2006/relationships/font" Target="fonts/Montserrat-boldItalic.fntdata"/><Relationship Id="rId5" Type="http://schemas.openxmlformats.org/officeDocument/2006/relationships/slide" Target="slides/slide1.xml"/><Relationship Id="rId19" Type="http://schemas.openxmlformats.org/officeDocument/2006/relationships/font" Target="fonts/SourceSans3-italic.fntdata"/><Relationship Id="rId6" Type="http://schemas.openxmlformats.org/officeDocument/2006/relationships/slide" Target="slides/slide2.xml"/><Relationship Id="rId18" Type="http://schemas.openxmlformats.org/officeDocument/2006/relationships/font" Target="fonts/SourceSans3-bold.fntdata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" name="Google Shape;14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" name="Google Shape;18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" name="Google Shape;23;p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g3f77dd9225a_0_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" name="Google Shape;29;g3f77dd9225a_0_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g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jpg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8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 1">
  <p:cSld name="TITLE_1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10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" name="Google Shape;11;p4"/>
          <p:cNvCxnSpPr/>
          <p:nvPr/>
        </p:nvCxnSpPr>
        <p:spPr>
          <a:xfrm>
            <a:off x="558325" y="1071075"/>
            <a:ext cx="11075400" cy="0"/>
          </a:xfrm>
          <a:prstGeom prst="straightConnector1">
            <a:avLst/>
          </a:prstGeom>
          <a:noFill/>
          <a:ln cap="flat" cmpd="sng" w="9525">
            <a:solidFill>
              <a:srgbClr val="B44B53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Montserrat"/>
              <a:buNone/>
              <a:defRPr i="0" sz="44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800">
                <a:latin typeface="Montserrat"/>
                <a:ea typeface="Montserrat"/>
                <a:cs typeface="Montserrat"/>
                <a:sym typeface="Montserra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800">
                <a:latin typeface="Montserrat"/>
                <a:ea typeface="Montserrat"/>
                <a:cs typeface="Montserrat"/>
                <a:sym typeface="Montserra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800">
                <a:latin typeface="Montserrat"/>
                <a:ea typeface="Montserrat"/>
                <a:cs typeface="Montserrat"/>
                <a:sym typeface="Montserra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800">
                <a:latin typeface="Montserrat"/>
                <a:ea typeface="Montserrat"/>
                <a:cs typeface="Montserrat"/>
                <a:sym typeface="Montserra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800">
                <a:latin typeface="Montserrat"/>
                <a:ea typeface="Montserrat"/>
                <a:cs typeface="Montserrat"/>
                <a:sym typeface="Montserra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800">
                <a:latin typeface="Montserrat"/>
                <a:ea typeface="Montserrat"/>
                <a:cs typeface="Montserrat"/>
                <a:sym typeface="Montserra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800">
                <a:latin typeface="Montserrat"/>
                <a:ea typeface="Montserrat"/>
                <a:cs typeface="Montserrat"/>
                <a:sym typeface="Montserra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800"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ontserrat"/>
              <a:buChar char="•"/>
              <a:defRPr i="0" sz="28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ontserrat"/>
              <a:buChar char="•"/>
              <a:defRPr i="0" sz="24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Char char="•"/>
              <a:defRPr i="0" sz="2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ontserrat"/>
              <a:buChar char="•"/>
              <a:defRPr i="0" sz="18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ontserrat"/>
              <a:buChar char="•"/>
              <a:defRPr i="0" sz="18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ontserrat"/>
              <a:buChar char="•"/>
              <a:defRPr i="0" sz="18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ontserrat"/>
              <a:buChar char="•"/>
              <a:defRPr i="0" sz="18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ontserrat"/>
              <a:buChar char="•"/>
              <a:defRPr i="0" sz="18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ontserrat"/>
              <a:buChar char="•"/>
              <a:defRPr i="0" sz="18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6"/>
          <p:cNvSpPr txBox="1"/>
          <p:nvPr/>
        </p:nvSpPr>
        <p:spPr>
          <a:xfrm>
            <a:off x="5514875" y="458039"/>
            <a:ext cx="5856600" cy="5991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31F59"/>
              </a:buClr>
              <a:buSzPts val="2800"/>
              <a:buFont typeface="Montserrat Black"/>
              <a:buNone/>
            </a:pPr>
            <a:r>
              <a:rPr b="1" lang="en-US" sz="7200">
                <a:solidFill>
                  <a:srgbClr val="063D58"/>
                </a:solidFill>
                <a:latin typeface="Inria Serif"/>
                <a:ea typeface="Inria Serif"/>
                <a:cs typeface="Inria Serif"/>
                <a:sym typeface="Inria Serif"/>
              </a:rPr>
              <a:t>Session Title Goes Here</a:t>
            </a:r>
            <a:endParaRPr b="1" sz="7200">
              <a:solidFill>
                <a:srgbClr val="063D58"/>
              </a:solidFill>
              <a:latin typeface="Inria Serif"/>
              <a:ea typeface="Inria Serif"/>
              <a:cs typeface="Inria Serif"/>
              <a:sym typeface="Inria Serif"/>
            </a:endParaRPr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31F59"/>
              </a:buClr>
              <a:buSzPts val="2800"/>
              <a:buFont typeface="Montserrat Black"/>
              <a:buNone/>
            </a:pPr>
            <a:r>
              <a:rPr b="1" lang="en-US" sz="3600">
                <a:solidFill>
                  <a:srgbClr val="B44B53"/>
                </a:solidFill>
                <a:latin typeface="Source Sans 3"/>
                <a:ea typeface="Source Sans 3"/>
                <a:cs typeface="Source Sans 3"/>
                <a:sym typeface="Source Sans 3"/>
              </a:rPr>
              <a:t>SUBHEADER TEXT</a:t>
            </a:r>
            <a:endParaRPr b="1" sz="3600">
              <a:solidFill>
                <a:srgbClr val="B44B53"/>
              </a:solidFill>
              <a:latin typeface="Source Sans 3"/>
              <a:ea typeface="Source Sans 3"/>
              <a:cs typeface="Source Sans 3"/>
              <a:sym typeface="Source Sans 3"/>
            </a:endParaRPr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31F59"/>
              </a:buClr>
              <a:buSzPts val="2800"/>
              <a:buFont typeface="Montserrat Black"/>
              <a:buNone/>
            </a:pPr>
            <a:r>
              <a:t/>
            </a:r>
            <a:endParaRPr b="1" sz="3600">
              <a:solidFill>
                <a:srgbClr val="B44B53"/>
              </a:solidFill>
              <a:latin typeface="Source Sans 3"/>
              <a:ea typeface="Source Sans 3"/>
              <a:cs typeface="Source Sans 3"/>
              <a:sym typeface="Source Sans 3"/>
            </a:endParaRPr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31F59"/>
              </a:buClr>
              <a:buSzPts val="2800"/>
              <a:buFont typeface="Montserrat Black"/>
              <a:buNone/>
            </a:pPr>
            <a:r>
              <a:rPr b="1" lang="en-US" sz="2000">
                <a:solidFill>
                  <a:srgbClr val="313131"/>
                </a:solidFill>
                <a:latin typeface="Source Sans 3"/>
                <a:ea typeface="Source Sans 3"/>
                <a:cs typeface="Source Sans 3"/>
                <a:sym typeface="Source Sans 3"/>
              </a:rPr>
              <a:t>Presenter Name</a:t>
            </a:r>
            <a:endParaRPr b="1" sz="2000">
              <a:solidFill>
                <a:srgbClr val="313131"/>
              </a:solidFill>
              <a:latin typeface="Source Sans 3"/>
              <a:ea typeface="Source Sans 3"/>
              <a:cs typeface="Source Sans 3"/>
              <a:sym typeface="Source Sans 3"/>
            </a:endParaRPr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31F59"/>
              </a:buClr>
              <a:buSzPts val="2800"/>
              <a:buFont typeface="Montserrat Black"/>
              <a:buNone/>
            </a:pPr>
            <a:r>
              <a:rPr b="1" lang="en-US" sz="2000">
                <a:solidFill>
                  <a:srgbClr val="313131"/>
                </a:solidFill>
                <a:latin typeface="Source Sans 3"/>
                <a:ea typeface="Source Sans 3"/>
                <a:cs typeface="Source Sans 3"/>
                <a:sym typeface="Source Sans 3"/>
              </a:rPr>
              <a:t>Presenter Organization</a:t>
            </a:r>
            <a:endParaRPr b="1" sz="2000">
              <a:solidFill>
                <a:srgbClr val="313131"/>
              </a:solidFill>
              <a:latin typeface="Source Sans 3"/>
              <a:ea typeface="Source Sans 3"/>
              <a:cs typeface="Source Sans 3"/>
              <a:sym typeface="Source Sans 3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7"/>
          <p:cNvSpPr txBox="1"/>
          <p:nvPr/>
        </p:nvSpPr>
        <p:spPr>
          <a:xfrm>
            <a:off x="463933" y="458015"/>
            <a:ext cx="11085900" cy="660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31F59"/>
              </a:buClr>
              <a:buSzPts val="2800"/>
              <a:buFont typeface="Montserrat Black"/>
              <a:buNone/>
            </a:pPr>
            <a:r>
              <a:rPr b="1" lang="en-US" sz="3000">
                <a:solidFill>
                  <a:srgbClr val="063D58"/>
                </a:solidFill>
                <a:latin typeface="Inria Serif"/>
                <a:ea typeface="Inria Serif"/>
                <a:cs typeface="Inria Serif"/>
                <a:sym typeface="Inria Serif"/>
              </a:rPr>
              <a:t>Slide Title Goes Here </a:t>
            </a:r>
            <a:endParaRPr sz="3000">
              <a:solidFill>
                <a:srgbClr val="063D58"/>
              </a:solidFill>
              <a:latin typeface="Inria Serif"/>
              <a:ea typeface="Inria Serif"/>
              <a:cs typeface="Inria Serif"/>
              <a:sym typeface="Inria Serif"/>
            </a:endParaRPr>
          </a:p>
        </p:txBody>
      </p:sp>
      <p:sp>
        <p:nvSpPr>
          <p:cNvPr id="26" name="Google Shape;26;p7"/>
          <p:cNvSpPr txBox="1"/>
          <p:nvPr/>
        </p:nvSpPr>
        <p:spPr>
          <a:xfrm>
            <a:off x="463925" y="1301288"/>
            <a:ext cx="11085900" cy="47721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31F59"/>
              </a:buClr>
              <a:buSzPts val="2800"/>
              <a:buFont typeface="Montserrat Black"/>
              <a:buNone/>
            </a:pPr>
            <a:r>
              <a:rPr lang="en-US" sz="3000">
                <a:solidFill>
                  <a:srgbClr val="313131"/>
                </a:solidFill>
                <a:latin typeface="Source Sans 3"/>
                <a:ea typeface="Source Sans 3"/>
                <a:cs typeface="Source Sans 3"/>
                <a:sym typeface="Source Sans 3"/>
              </a:rPr>
              <a:t>Slide Content Goes Here </a:t>
            </a:r>
            <a:endParaRPr sz="3000">
              <a:solidFill>
                <a:srgbClr val="313131"/>
              </a:solidFill>
              <a:latin typeface="Source Sans 3"/>
              <a:ea typeface="Source Sans 3"/>
              <a:cs typeface="Source Sans 3"/>
              <a:sym typeface="Source Sans 3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8"/>
          <p:cNvSpPr txBox="1"/>
          <p:nvPr/>
        </p:nvSpPr>
        <p:spPr>
          <a:xfrm>
            <a:off x="463933" y="458015"/>
            <a:ext cx="11085900" cy="660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31F59"/>
              </a:buClr>
              <a:buSzPts val="2800"/>
              <a:buFont typeface="Montserrat Black"/>
              <a:buNone/>
            </a:pPr>
            <a:r>
              <a:rPr b="1" lang="en-US" sz="3000">
                <a:solidFill>
                  <a:srgbClr val="063D58"/>
                </a:solidFill>
                <a:latin typeface="Inria Serif"/>
                <a:ea typeface="Inria Serif"/>
                <a:cs typeface="Inria Serif"/>
                <a:sym typeface="Inria Serif"/>
              </a:rPr>
              <a:t>Session Feedback</a:t>
            </a:r>
            <a:endParaRPr sz="3000">
              <a:solidFill>
                <a:srgbClr val="063D58"/>
              </a:solidFill>
              <a:latin typeface="Inria Serif"/>
              <a:ea typeface="Inria Serif"/>
              <a:cs typeface="Inria Serif"/>
              <a:sym typeface="Inria Serif"/>
            </a:endParaRPr>
          </a:p>
        </p:txBody>
      </p:sp>
      <p:sp>
        <p:nvSpPr>
          <p:cNvPr id="32" name="Google Shape;32;p8"/>
          <p:cNvSpPr txBox="1"/>
          <p:nvPr/>
        </p:nvSpPr>
        <p:spPr>
          <a:xfrm>
            <a:off x="463925" y="1301288"/>
            <a:ext cx="11085900" cy="47721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31F59"/>
              </a:buClr>
              <a:buSzPts val="2800"/>
              <a:buFont typeface="Montserrat Black"/>
              <a:buNone/>
            </a:pPr>
            <a:r>
              <a:rPr lang="en-US" sz="3000">
                <a:solidFill>
                  <a:srgbClr val="313131"/>
                </a:solidFill>
                <a:latin typeface="Source Sans 3"/>
                <a:ea typeface="Source Sans 3"/>
                <a:cs typeface="Source Sans 3"/>
                <a:sym typeface="Source Sans 3"/>
              </a:rPr>
              <a:t>Remember to provide your feedback and download resources linked under this presentation in the conference app.</a:t>
            </a:r>
            <a:endParaRPr sz="3000">
              <a:solidFill>
                <a:srgbClr val="313131"/>
              </a:solidFill>
              <a:latin typeface="Source Sans 3"/>
              <a:ea typeface="Source Sans 3"/>
              <a:cs typeface="Source Sans 3"/>
              <a:sym typeface="Source Sans 3"/>
            </a:endParaRPr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31F59"/>
              </a:buClr>
              <a:buSzPts val="2800"/>
              <a:buFont typeface="Montserrat Black"/>
              <a:buNone/>
            </a:pPr>
            <a:r>
              <a:t/>
            </a:r>
            <a:endParaRPr sz="3000">
              <a:solidFill>
                <a:srgbClr val="313131"/>
              </a:solidFill>
              <a:latin typeface="Source Sans 3"/>
              <a:ea typeface="Source Sans 3"/>
              <a:cs typeface="Source Sans 3"/>
              <a:sym typeface="Source Sans 3"/>
            </a:endParaRPr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31F59"/>
              </a:buClr>
              <a:buSzPts val="2800"/>
              <a:buFont typeface="Montserrat Black"/>
              <a:buNone/>
            </a:pPr>
            <a:r>
              <a:rPr b="1" lang="en-US" sz="3000">
                <a:solidFill>
                  <a:srgbClr val="313131"/>
                </a:solidFill>
                <a:latin typeface="Source Sans 3"/>
                <a:ea typeface="Source Sans 3"/>
                <a:cs typeface="Source Sans 3"/>
                <a:sym typeface="Source Sans 3"/>
              </a:rPr>
              <a:t>Thank you for participating!</a:t>
            </a:r>
            <a:endParaRPr b="1" sz="3000">
              <a:solidFill>
                <a:srgbClr val="313131"/>
              </a:solidFill>
              <a:latin typeface="Source Sans 3"/>
              <a:ea typeface="Source Sans 3"/>
              <a:cs typeface="Source Sans 3"/>
              <a:sym typeface="Source Sans 3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